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7708900" cy="7708900"/>
  <p:notesSz cx="7708900" cy="77089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1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367213" y="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62A17-D159-D342-AF27-EF1521B67EBF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408238" y="577850"/>
            <a:ext cx="2892425" cy="28908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71525" y="3662363"/>
            <a:ext cx="6165850" cy="34686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367213" y="7321550"/>
            <a:ext cx="3340100" cy="385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1745A-7A57-A142-A579-10A2652F1C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7485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8168" y="2394756"/>
            <a:ext cx="6552565" cy="165241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56335" y="4368377"/>
            <a:ext cx="5396230" cy="19700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96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014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588952" y="308714"/>
            <a:ext cx="1734503" cy="6577548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5445" y="308714"/>
            <a:ext cx="5075026" cy="6577548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435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4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8950" y="4953683"/>
            <a:ext cx="6552565" cy="15310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8950" y="3267361"/>
            <a:ext cx="6552565" cy="168632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12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5445" y="1798744"/>
            <a:ext cx="3404764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918691" y="1798744"/>
            <a:ext cx="3404764" cy="508751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705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725581"/>
            <a:ext cx="3406103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445" y="2444721"/>
            <a:ext cx="3406103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916014" y="1725581"/>
            <a:ext cx="3407441" cy="7191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916014" y="2444721"/>
            <a:ext cx="3407441" cy="44415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430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7652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675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445" y="306929"/>
            <a:ext cx="2536175" cy="13062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3966" y="306929"/>
            <a:ext cx="4309489" cy="6579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5445" y="1613159"/>
            <a:ext cx="2536175" cy="527310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50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0998" y="5396230"/>
            <a:ext cx="4625340" cy="637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10998" y="688804"/>
            <a:ext cx="4625340" cy="46253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0998" y="6033285"/>
            <a:ext cx="4625340" cy="9047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71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5445" y="308713"/>
            <a:ext cx="6938010" cy="1284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5445" y="1798744"/>
            <a:ext cx="6938010" cy="5087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5445" y="7145009"/>
            <a:ext cx="1798743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33874" y="7145009"/>
            <a:ext cx="2441152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524712" y="7145009"/>
            <a:ext cx="1798743" cy="410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081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210x21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19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210x210_kar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089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Spiralblock-210x210_Vorlage.indd</dc:title>
  <dc:creator>setup</dc:creator>
  <cp:lastModifiedBy>Aleksandar Bejic | druck.at</cp:lastModifiedBy>
  <cp:revision>2</cp:revision>
  <dcterms:created xsi:type="dcterms:W3CDTF">2015-01-16T09:23:15Z</dcterms:created>
  <dcterms:modified xsi:type="dcterms:W3CDTF">2021-02-25T13:10:33Z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